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35" r:id="rId31"/>
    <p:sldId id="304" r:id="rId32"/>
    <p:sldId id="313" r:id="rId33"/>
    <p:sldId id="314" r:id="rId34"/>
    <p:sldId id="316" r:id="rId35"/>
    <p:sldId id="315" r:id="rId36"/>
    <p:sldId id="317" r:id="rId37"/>
    <p:sldId id="318" r:id="rId38"/>
    <p:sldId id="320" r:id="rId39"/>
    <p:sldId id="322" r:id="rId40"/>
    <p:sldId id="327" r:id="rId41"/>
    <p:sldId id="328" r:id="rId42"/>
    <p:sldId id="329" r:id="rId43"/>
    <p:sldId id="330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12" y="695325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13488</TotalTime>
  <Words>925</Words>
  <Application>Microsoft Office PowerPoint</Application>
  <PresentationFormat>Custom</PresentationFormat>
  <Paragraphs>156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307</cp:revision>
  <dcterms:modified xsi:type="dcterms:W3CDTF">2021-07-18T07:24:38Z</dcterms:modified>
</cp:coreProperties>
</file>